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4444" autoAdjust="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3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3886200"/>
            <a:ext cx="6400800" cy="17526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i-FI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i-FI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7D691-CD48-944E-A1C1-6840EC555858}" type="datetimeFigureOut">
              <a:rPr lang="en-US" smtClean="0"/>
              <a:t>12/14/10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D07ED-71F7-FB48-B6DC-973B2501926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0435"/>
            <a:ext cx="8229600" cy="1588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155602" y="6444476"/>
            <a:ext cx="28339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UX Tools</a:t>
            </a:r>
            <a:r>
              <a:rPr lang="en-US" sz="1200" baseline="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 Meeting 15</a:t>
            </a:r>
            <a:r>
              <a:rPr lang="en-US" sz="1200" baseline="3000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th</a:t>
            </a:r>
            <a:r>
              <a:rPr lang="en-US" sz="1200" baseline="0" dirty="0" smtClean="0">
                <a:solidFill>
                  <a:schemeClr val="bg1">
                    <a:lumMod val="65000"/>
                  </a:schemeClr>
                </a:solidFill>
                <a:latin typeface="Helvetica Neue"/>
                <a:cs typeface="Helvetica Neue"/>
              </a:rPr>
              <a:t> December 2010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Helvetica Neue"/>
              <a:cs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Helvetica Neue"/>
          <a:ea typeface="+mj-ea"/>
          <a:cs typeface="Helvetica Neue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UX Tools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Project Outcomes 2010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List of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UX Framework</a:t>
            </a:r>
          </a:p>
          <a:p>
            <a:pPr lvl="1">
              <a:buNone/>
            </a:pPr>
            <a:r>
              <a:rPr lang="en-US" dirty="0" smtClean="0"/>
              <a:t>a) UX Framework Workshop 9</a:t>
            </a:r>
            <a:r>
              <a:rPr lang="en-US" baseline="30000" dirty="0" smtClean="0"/>
              <a:t>th</a:t>
            </a:r>
            <a:r>
              <a:rPr lang="en-US" dirty="0" smtClean="0"/>
              <a:t> February</a:t>
            </a:r>
          </a:p>
          <a:p>
            <a:pPr lvl="1">
              <a:buNone/>
            </a:pPr>
            <a:r>
              <a:rPr lang="en-US" dirty="0" smtClean="0"/>
              <a:t>b</a:t>
            </a:r>
            <a:r>
              <a:rPr lang="en-US" dirty="0" smtClean="0"/>
              <a:t>) Preliminary framework presentation 23</a:t>
            </a:r>
            <a:r>
              <a:rPr lang="en-US" baseline="30000" dirty="0" smtClean="0"/>
              <a:t>rd</a:t>
            </a:r>
            <a:r>
              <a:rPr lang="en-US" dirty="0" smtClean="0"/>
              <a:t>  March</a:t>
            </a:r>
          </a:p>
          <a:p>
            <a:pPr lvl="1">
              <a:buNone/>
            </a:pPr>
            <a:r>
              <a:rPr lang="en-US" dirty="0" err="1" smtClean="0"/>
              <a:t>c</a:t>
            </a:r>
            <a:r>
              <a:rPr lang="en-US" dirty="0" smtClean="0"/>
              <a:t>) </a:t>
            </a:r>
            <a:r>
              <a:rPr lang="en-US" dirty="0" smtClean="0"/>
              <a:t>Report on</a:t>
            </a:r>
            <a:r>
              <a:rPr lang="en-US" dirty="0" smtClean="0"/>
              <a:t> theoretical background delivered 28</a:t>
            </a:r>
            <a:r>
              <a:rPr lang="en-US" baseline="30000" dirty="0" smtClean="0"/>
              <a:t>th</a:t>
            </a:r>
            <a:r>
              <a:rPr lang="en-US" dirty="0" smtClean="0"/>
              <a:t> May</a:t>
            </a:r>
          </a:p>
          <a:p>
            <a:pPr lvl="1">
              <a:buNone/>
            </a:pPr>
            <a:r>
              <a:rPr lang="en-US" dirty="0" err="1" smtClean="0"/>
              <a:t>d</a:t>
            </a:r>
            <a:r>
              <a:rPr lang="en-US" dirty="0" smtClean="0"/>
              <a:t>) </a:t>
            </a:r>
            <a:r>
              <a:rPr lang="en-US" dirty="0" smtClean="0"/>
              <a:t>UX Framework description</a:t>
            </a:r>
            <a:r>
              <a:rPr lang="en-US" dirty="0" smtClean="0"/>
              <a:t> provided for review on 24</a:t>
            </a:r>
            <a:r>
              <a:rPr lang="en-US" baseline="30000" dirty="0" smtClean="0"/>
              <a:t>th</a:t>
            </a:r>
            <a:r>
              <a:rPr lang="en-US" dirty="0" smtClean="0"/>
              <a:t> September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UX Integration</a:t>
            </a:r>
          </a:p>
          <a:p>
            <a:pPr lvl="1">
              <a:buNone/>
            </a:pPr>
            <a:r>
              <a:rPr lang="en-US" dirty="0" smtClean="0"/>
              <a:t>a) Interview report delivered 27</a:t>
            </a:r>
            <a:r>
              <a:rPr lang="en-US" baseline="30000" dirty="0" smtClean="0"/>
              <a:t>th</a:t>
            </a:r>
            <a:r>
              <a:rPr lang="en-US" dirty="0" smtClean="0"/>
              <a:t> April</a:t>
            </a:r>
          </a:p>
          <a:p>
            <a:pPr lvl="1">
              <a:buNone/>
            </a:pPr>
            <a:r>
              <a:rPr lang="en-US" dirty="0" err="1" smtClean="0"/>
              <a:t>b</a:t>
            </a:r>
            <a:r>
              <a:rPr lang="en-US" dirty="0" smtClean="0"/>
              <a:t>) Reporting to Marko </a:t>
            </a:r>
            <a:r>
              <a:rPr lang="en-US" dirty="0" err="1" smtClean="0"/>
              <a:t>Ahtisaari</a:t>
            </a:r>
            <a:r>
              <a:rPr lang="en-US" dirty="0" smtClean="0"/>
              <a:t> 28</a:t>
            </a:r>
            <a:r>
              <a:rPr lang="en-US" baseline="30000" dirty="0" smtClean="0"/>
              <a:t>th</a:t>
            </a:r>
            <a:r>
              <a:rPr lang="en-US" dirty="0" smtClean="0"/>
              <a:t> April</a:t>
            </a:r>
          </a:p>
          <a:p>
            <a:pPr lvl="1">
              <a:buNone/>
            </a:pPr>
            <a:r>
              <a:rPr lang="en-US" dirty="0" err="1" smtClean="0"/>
              <a:t>c</a:t>
            </a:r>
            <a:r>
              <a:rPr lang="en-US" dirty="0" smtClean="0"/>
              <a:t>) Presentation on Nokia’s </a:t>
            </a:r>
            <a:r>
              <a:rPr lang="en-US" dirty="0" err="1" smtClean="0"/>
              <a:t>Xperience</a:t>
            </a:r>
            <a:r>
              <a:rPr lang="en-US" dirty="0" smtClean="0"/>
              <a:t> Days 4</a:t>
            </a:r>
            <a:r>
              <a:rPr lang="en-US" baseline="30000" dirty="0" smtClean="0"/>
              <a:t>th</a:t>
            </a:r>
            <a:r>
              <a:rPr lang="en-US" dirty="0" smtClean="0"/>
              <a:t> May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UX Profiler</a:t>
            </a:r>
          </a:p>
          <a:p>
            <a:pPr>
              <a:buNone/>
            </a:pPr>
            <a:r>
              <a:rPr lang="en-US" dirty="0" smtClean="0"/>
              <a:t>	  </a:t>
            </a:r>
            <a:r>
              <a:rPr lang="en-US" sz="2880" dirty="0" smtClean="0"/>
              <a:t>a) UX Profiler process presentation 18</a:t>
            </a:r>
            <a:r>
              <a:rPr lang="en-US" sz="2880" baseline="30000" dirty="0" smtClean="0"/>
              <a:t>th</a:t>
            </a:r>
            <a:r>
              <a:rPr lang="en-US" sz="2880" dirty="0" smtClean="0"/>
              <a:t> June</a:t>
            </a:r>
          </a:p>
          <a:p>
            <a:pPr>
              <a:buNone/>
            </a:pPr>
            <a:r>
              <a:rPr lang="en-US" sz="2880" dirty="0" smtClean="0"/>
              <a:t>	  </a:t>
            </a:r>
            <a:r>
              <a:rPr lang="en-US" sz="2880" dirty="0" err="1" smtClean="0"/>
              <a:t>b</a:t>
            </a:r>
            <a:r>
              <a:rPr lang="en-US" sz="2880" dirty="0" smtClean="0"/>
              <a:t>) UX Profiler workshop on 7</a:t>
            </a:r>
            <a:r>
              <a:rPr lang="en-US" sz="2880" baseline="30000" dirty="0" smtClean="0"/>
              <a:t>th</a:t>
            </a:r>
            <a:r>
              <a:rPr lang="en-US" sz="2880" dirty="0" smtClean="0"/>
              <a:t> September</a:t>
            </a:r>
          </a:p>
          <a:p>
            <a:pPr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List of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UX Madness</a:t>
            </a:r>
          </a:p>
          <a:p>
            <a:pPr marL="971550" lvl="1" indent="-514350">
              <a:buNone/>
            </a:pPr>
            <a:r>
              <a:rPr lang="en-US" sz="1800" dirty="0" smtClean="0"/>
              <a:t>a) Preliminary UX Madness concept presentation 18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June</a:t>
            </a:r>
          </a:p>
          <a:p>
            <a:pPr marL="971550" lvl="1" indent="-514350">
              <a:buNone/>
            </a:pPr>
            <a:r>
              <a:rPr lang="en-US" sz="1800" dirty="0" err="1" smtClean="0"/>
              <a:t>b</a:t>
            </a:r>
            <a:r>
              <a:rPr lang="en-US" sz="1800" dirty="0" smtClean="0"/>
              <a:t>) 29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September UX Madness update presentation</a:t>
            </a:r>
          </a:p>
          <a:p>
            <a:pPr marL="971550" lvl="1" indent="-514350">
              <a:buNone/>
            </a:pPr>
            <a:endParaRPr lang="en-US" dirty="0" smtClean="0"/>
          </a:p>
          <a:p>
            <a:pPr marL="363538" indent="-363538"/>
            <a:r>
              <a:rPr lang="en-US" sz="2000" dirty="0" smtClean="0"/>
              <a:t>UX Index</a:t>
            </a:r>
          </a:p>
          <a:p>
            <a:pPr marL="971550" lvl="1" indent="-514350">
              <a:buNone/>
            </a:pPr>
            <a:r>
              <a:rPr lang="en-US" sz="1800" dirty="0" smtClean="0"/>
              <a:t>a) Workshop on UX Index 7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April</a:t>
            </a:r>
          </a:p>
          <a:p>
            <a:pPr marL="971550" lvl="1" indent="-514350">
              <a:buNone/>
            </a:pPr>
            <a:r>
              <a:rPr lang="en-US" sz="1800" dirty="0" err="1" smtClean="0"/>
              <a:t>b</a:t>
            </a:r>
            <a:r>
              <a:rPr lang="en-US" sz="1800" dirty="0" smtClean="0"/>
              <a:t>) Preliminary UX Index measurement instrument 7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April</a:t>
            </a:r>
          </a:p>
          <a:p>
            <a:pPr marL="971550" lvl="1" indent="-514350">
              <a:buNone/>
            </a:pPr>
            <a:r>
              <a:rPr lang="en-US" sz="1800" dirty="0" err="1" smtClean="0"/>
              <a:t>c</a:t>
            </a:r>
            <a:r>
              <a:rPr lang="en-US" sz="1800" dirty="0" smtClean="0"/>
              <a:t>) Refined UX Index measurement </a:t>
            </a:r>
            <a:r>
              <a:rPr lang="en-US" sz="1800" dirty="0" err="1" smtClean="0"/>
              <a:t>intstrument</a:t>
            </a:r>
            <a:r>
              <a:rPr lang="en-US" sz="1800" dirty="0" smtClean="0"/>
              <a:t> 8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</a:t>
            </a:r>
            <a:r>
              <a:rPr lang="en-US" sz="1800" dirty="0" smtClean="0"/>
              <a:t>June</a:t>
            </a:r>
          </a:p>
          <a:p>
            <a:pPr marL="971550" lvl="1" indent="-514350">
              <a:buNone/>
            </a:pPr>
            <a:r>
              <a:rPr lang="en-US" sz="1800" dirty="0" err="1" smtClean="0"/>
              <a:t>d</a:t>
            </a:r>
            <a:r>
              <a:rPr lang="en-US" sz="1800" dirty="0" smtClean="0"/>
              <a:t>) UX Score measurement instrument 18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August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List of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Miscellaneous</a:t>
            </a:r>
          </a:p>
          <a:p>
            <a:pPr lvl="1">
              <a:buNone/>
            </a:pPr>
            <a:r>
              <a:rPr lang="en-US" sz="1800" dirty="0" smtClean="0"/>
              <a:t>a) Approved Project Plan 17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January</a:t>
            </a:r>
          </a:p>
          <a:p>
            <a:pPr marL="800100" lvl="1" indent="-342900">
              <a:buNone/>
            </a:pPr>
            <a:r>
              <a:rPr lang="en-US" sz="1800" dirty="0" err="1" smtClean="0"/>
              <a:t>b</a:t>
            </a:r>
            <a:r>
              <a:rPr lang="en-US" sz="1800" dirty="0" smtClean="0"/>
              <a:t>) UX 1-2-3 reviews 17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June and 2</a:t>
            </a:r>
            <a:r>
              <a:rPr lang="en-US" sz="1800" baseline="30000" dirty="0" smtClean="0"/>
              <a:t>nd</a:t>
            </a:r>
            <a:r>
              <a:rPr lang="en-US" sz="1800" dirty="0" smtClean="0"/>
              <a:t> July</a:t>
            </a:r>
          </a:p>
          <a:p>
            <a:pPr marL="800100" lvl="1" indent="-342900">
              <a:buNone/>
            </a:pPr>
            <a:r>
              <a:rPr lang="en-US" sz="1800" dirty="0" err="1" smtClean="0"/>
              <a:t>c</a:t>
            </a:r>
            <a:r>
              <a:rPr lang="en-US" sz="1800" dirty="0" smtClean="0"/>
              <a:t>) Focused Project Plan 18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June</a:t>
            </a:r>
          </a:p>
          <a:p>
            <a:pPr marL="800100" lvl="1" indent="-342900">
              <a:buNone/>
            </a:pPr>
            <a:r>
              <a:rPr lang="en-US" sz="1800" dirty="0" err="1" smtClean="0"/>
              <a:t>d</a:t>
            </a:r>
            <a:r>
              <a:rPr lang="en-US" sz="1800" dirty="0" smtClean="0"/>
              <a:t>) Next Steps presentation 29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September</a:t>
            </a:r>
          </a:p>
          <a:p>
            <a:pPr marL="800100" lvl="1" indent="-342900">
              <a:buNone/>
            </a:pPr>
            <a:r>
              <a:rPr lang="en-US" sz="1800" dirty="0" err="1" smtClean="0"/>
              <a:t>e</a:t>
            </a:r>
            <a:r>
              <a:rPr lang="en-US" sz="1800" dirty="0" smtClean="0"/>
              <a:t>) Project Plan 2010/2011 delivered 27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October</a:t>
            </a:r>
          </a:p>
          <a:p>
            <a:pPr marL="800100" lvl="1" indent="-342900">
              <a:buNone/>
            </a:pPr>
            <a:r>
              <a:rPr lang="en-US" sz="1800" dirty="0" err="1" smtClean="0"/>
              <a:t>f</a:t>
            </a:r>
            <a:r>
              <a:rPr lang="en-US" sz="1800" dirty="0" smtClean="0"/>
              <a:t>) Adjusted Project Plan 2010/2011 delivered 8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December</a:t>
            </a:r>
          </a:p>
          <a:p>
            <a:pPr marL="800100" lvl="1" indent="-342900">
              <a:buAutoNum type="alphaLcParenR"/>
            </a:pPr>
            <a:endParaRPr lang="en-US" sz="1600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Presentation_Template.potx</Template>
  <TotalTime>90</TotalTime>
  <Words>210</Words>
  <Application>Microsoft Macintosh PowerPoint</Application>
  <PresentationFormat>On-screen Show (4:3)</PresentationFormat>
  <Paragraphs>37</Paragraphs>
  <Slides>4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Presentation_Template</vt:lpstr>
      <vt:lpstr>UX Tools</vt:lpstr>
      <vt:lpstr>List of outcomes</vt:lpstr>
      <vt:lpstr>List of outcomes</vt:lpstr>
      <vt:lpstr>List of outcomes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UX Tools</dc:title>
  <dc:creator>Lutz Gegner</dc:creator>
  <cp:lastModifiedBy>Lutz Gegner</cp:lastModifiedBy>
  <cp:revision>1</cp:revision>
  <dcterms:created xsi:type="dcterms:W3CDTF">2010-12-14T09:12:30Z</dcterms:created>
  <dcterms:modified xsi:type="dcterms:W3CDTF">2010-12-14T10:43:03Z</dcterms:modified>
</cp:coreProperties>
</file>